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pdf" ContentType="application/pd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7" r:id="rId2"/>
  </p:sldIdLst>
  <p:sldSz cx="7616825" cy="1271588"/>
  <p:notesSz cx="6858000" cy="9144000"/>
  <p:defaultTextStyle>
    <a:defPPr>
      <a:defRPr lang="fr-FR"/>
    </a:defPPr>
    <a:lvl1pPr marL="0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15371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30741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46113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61483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76853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492223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907594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322967" algn="l" defTabSz="415371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1072" autoAdjust="0"/>
    <p:restoredTop sz="94660"/>
  </p:normalViewPr>
  <p:slideViewPr>
    <p:cSldViewPr snapToObjects="1" showGuides="1">
      <p:cViewPr>
        <p:scale>
          <a:sx n="100" d="100"/>
          <a:sy n="100" d="100"/>
        </p:scale>
        <p:origin x="-1176" y="-1904"/>
      </p:cViewPr>
      <p:guideLst>
        <p:guide orient="horz" pos="736"/>
        <p:guide pos="283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printerSettings" Target="printerSettings/printerSettings1.bin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71269" y="395019"/>
            <a:ext cx="6474303" cy="272567"/>
          </a:xfrm>
        </p:spPr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2528" y="720569"/>
            <a:ext cx="5331775" cy="324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53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307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461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614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76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92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075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229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BE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287115" y="73882"/>
            <a:ext cx="1330298" cy="1573296"/>
          </a:xfrm>
        </p:spPr>
        <p:txBody>
          <a:bodyPr vert="eaVert"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96217" y="73882"/>
            <a:ext cx="3863951" cy="1573296"/>
          </a:xfrm>
        </p:spPr>
        <p:txBody>
          <a:bodyPr vert="eaVert"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1683" y="817113"/>
            <a:ext cx="6474303" cy="252552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1683" y="538955"/>
            <a:ext cx="6474303" cy="278160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53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307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24611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66148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207685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492223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90759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332296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96215" y="430341"/>
            <a:ext cx="2597124" cy="121683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020286" y="430341"/>
            <a:ext cx="2597124" cy="1216839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0843" y="50924"/>
            <a:ext cx="6855145" cy="211931"/>
          </a:xfrm>
        </p:spPr>
        <p:txBody>
          <a:bodyPr/>
          <a:lstStyle>
            <a:lvl1pPr>
              <a:defRPr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80843" y="284637"/>
            <a:ext cx="3365423" cy="118623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5371" indent="0">
              <a:buNone/>
              <a:defRPr sz="1800" b="1"/>
            </a:lvl2pPr>
            <a:lvl3pPr marL="830741" indent="0">
              <a:buNone/>
              <a:defRPr sz="1600" b="1"/>
            </a:lvl3pPr>
            <a:lvl4pPr marL="1246113" indent="0">
              <a:buNone/>
              <a:defRPr sz="1400" b="1"/>
            </a:lvl4pPr>
            <a:lvl5pPr marL="1661483" indent="0">
              <a:buNone/>
              <a:defRPr sz="1400" b="1"/>
            </a:lvl5pPr>
            <a:lvl6pPr marL="2076853" indent="0">
              <a:buNone/>
              <a:defRPr sz="1400" b="1"/>
            </a:lvl6pPr>
            <a:lvl7pPr marL="2492223" indent="0">
              <a:buNone/>
              <a:defRPr sz="1400" b="1"/>
            </a:lvl7pPr>
            <a:lvl8pPr marL="2907594" indent="0">
              <a:buNone/>
              <a:defRPr sz="1400" b="1"/>
            </a:lvl8pPr>
            <a:lvl9pPr marL="3322967" indent="0">
              <a:buNone/>
              <a:defRPr sz="14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80843" y="403259"/>
            <a:ext cx="3365423" cy="73263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69248" y="284637"/>
            <a:ext cx="3366740" cy="118623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5371" indent="0">
              <a:buNone/>
              <a:defRPr sz="1800" b="1"/>
            </a:lvl2pPr>
            <a:lvl3pPr marL="830741" indent="0">
              <a:buNone/>
              <a:defRPr sz="1600" b="1"/>
            </a:lvl3pPr>
            <a:lvl4pPr marL="1246113" indent="0">
              <a:buNone/>
              <a:defRPr sz="1400" b="1"/>
            </a:lvl4pPr>
            <a:lvl5pPr marL="1661483" indent="0">
              <a:buNone/>
              <a:defRPr sz="1400" b="1"/>
            </a:lvl5pPr>
            <a:lvl6pPr marL="2076853" indent="0">
              <a:buNone/>
              <a:defRPr sz="1400" b="1"/>
            </a:lvl6pPr>
            <a:lvl7pPr marL="2492223" indent="0">
              <a:buNone/>
              <a:defRPr sz="1400" b="1"/>
            </a:lvl7pPr>
            <a:lvl8pPr marL="2907594" indent="0">
              <a:buNone/>
              <a:defRPr sz="1400" b="1"/>
            </a:lvl8pPr>
            <a:lvl9pPr marL="3322967" indent="0">
              <a:buNone/>
              <a:defRPr sz="1400" b="1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69248" y="403259"/>
            <a:ext cx="3366740" cy="73263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0843" y="50629"/>
            <a:ext cx="2505882" cy="215464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77975" y="50629"/>
            <a:ext cx="4258016" cy="1085265"/>
          </a:xfrm>
        </p:spPr>
        <p:txBody>
          <a:bodyPr/>
          <a:lstStyle>
            <a:lvl1pPr>
              <a:defRPr sz="31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80843" y="266092"/>
            <a:ext cx="2505882" cy="869802"/>
          </a:xfrm>
        </p:spPr>
        <p:txBody>
          <a:bodyPr/>
          <a:lstStyle>
            <a:lvl1pPr marL="0" indent="0">
              <a:buNone/>
              <a:defRPr sz="1200"/>
            </a:lvl1pPr>
            <a:lvl2pPr marL="415371" indent="0">
              <a:buNone/>
              <a:defRPr sz="1000"/>
            </a:lvl2pPr>
            <a:lvl3pPr marL="830741" indent="0">
              <a:buNone/>
              <a:defRPr sz="1000"/>
            </a:lvl3pPr>
            <a:lvl4pPr marL="1246113" indent="0">
              <a:buNone/>
              <a:defRPr sz="700"/>
            </a:lvl4pPr>
            <a:lvl5pPr marL="1661483" indent="0">
              <a:buNone/>
              <a:defRPr sz="700"/>
            </a:lvl5pPr>
            <a:lvl6pPr marL="2076853" indent="0">
              <a:buNone/>
              <a:defRPr sz="700"/>
            </a:lvl6pPr>
            <a:lvl7pPr marL="2492223" indent="0">
              <a:buNone/>
              <a:defRPr sz="700"/>
            </a:lvl7pPr>
            <a:lvl8pPr marL="2907594" indent="0">
              <a:buNone/>
              <a:defRPr sz="700"/>
            </a:lvl8pPr>
            <a:lvl9pPr marL="3322967" indent="0">
              <a:buNone/>
              <a:defRPr sz="7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92958" y="890113"/>
            <a:ext cx="4570095" cy="10508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nl-BE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92958" y="113620"/>
            <a:ext cx="4570095" cy="762953"/>
          </a:xfrm>
        </p:spPr>
        <p:txBody>
          <a:bodyPr/>
          <a:lstStyle>
            <a:lvl1pPr marL="0" indent="0">
              <a:buNone/>
              <a:defRPr sz="3100"/>
            </a:lvl1pPr>
            <a:lvl2pPr marL="415371" indent="0">
              <a:buNone/>
              <a:defRPr sz="2500"/>
            </a:lvl2pPr>
            <a:lvl3pPr marL="830741" indent="0">
              <a:buNone/>
              <a:defRPr sz="2200"/>
            </a:lvl3pPr>
            <a:lvl4pPr marL="1246113" indent="0">
              <a:buNone/>
              <a:defRPr sz="1800"/>
            </a:lvl4pPr>
            <a:lvl5pPr marL="1661483" indent="0">
              <a:buNone/>
              <a:defRPr sz="1800"/>
            </a:lvl5pPr>
            <a:lvl6pPr marL="2076853" indent="0">
              <a:buNone/>
              <a:defRPr sz="1800"/>
            </a:lvl6pPr>
            <a:lvl7pPr marL="2492223" indent="0">
              <a:buNone/>
              <a:defRPr sz="1800"/>
            </a:lvl7pPr>
            <a:lvl8pPr marL="2907594" indent="0">
              <a:buNone/>
              <a:defRPr sz="1800"/>
            </a:lvl8pPr>
            <a:lvl9pPr marL="3322967" indent="0">
              <a:buNone/>
              <a:defRPr sz="18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92958" y="995195"/>
            <a:ext cx="4570095" cy="149235"/>
          </a:xfrm>
        </p:spPr>
        <p:txBody>
          <a:bodyPr/>
          <a:lstStyle>
            <a:lvl1pPr marL="0" indent="0">
              <a:buNone/>
              <a:defRPr sz="1200"/>
            </a:lvl1pPr>
            <a:lvl2pPr marL="415371" indent="0">
              <a:buNone/>
              <a:defRPr sz="1000"/>
            </a:lvl2pPr>
            <a:lvl3pPr marL="830741" indent="0">
              <a:buNone/>
              <a:defRPr sz="1000"/>
            </a:lvl3pPr>
            <a:lvl4pPr marL="1246113" indent="0">
              <a:buNone/>
              <a:defRPr sz="700"/>
            </a:lvl4pPr>
            <a:lvl5pPr marL="1661483" indent="0">
              <a:buNone/>
              <a:defRPr sz="700"/>
            </a:lvl5pPr>
            <a:lvl6pPr marL="2076853" indent="0">
              <a:buNone/>
              <a:defRPr sz="700"/>
            </a:lvl6pPr>
            <a:lvl7pPr marL="2492223" indent="0">
              <a:buNone/>
              <a:defRPr sz="700"/>
            </a:lvl7pPr>
            <a:lvl8pPr marL="2907594" indent="0">
              <a:buNone/>
              <a:defRPr sz="700"/>
            </a:lvl8pPr>
            <a:lvl9pPr marL="3322967" indent="0">
              <a:buNone/>
              <a:defRPr sz="700"/>
            </a:lvl9pPr>
          </a:lstStyle>
          <a:p>
            <a:pPr lvl="0"/>
            <a:r>
              <a:rPr lang="nl-BE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80843" y="50924"/>
            <a:ext cx="6855145" cy="211931"/>
          </a:xfrm>
          <a:prstGeom prst="rect">
            <a:avLst/>
          </a:prstGeom>
        </p:spPr>
        <p:txBody>
          <a:bodyPr vert="horz" lIns="83075" tIns="41535" rIns="83075" bIns="41535" rtlCol="0" anchor="ctr">
            <a:normAutofit/>
          </a:bodyPr>
          <a:lstStyle/>
          <a:p>
            <a:r>
              <a:rPr lang="nl-BE" dirty="0" smtClean="0"/>
              <a:t>Cliquez et modifiez le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80843" y="296706"/>
            <a:ext cx="6855145" cy="839189"/>
          </a:xfrm>
          <a:prstGeom prst="rect">
            <a:avLst/>
          </a:prstGeom>
        </p:spPr>
        <p:txBody>
          <a:bodyPr vert="horz" lIns="83075" tIns="41535" rIns="83075" bIns="41535" rtlCol="0">
            <a:normAutofit/>
          </a:bodyPr>
          <a:lstStyle/>
          <a:p>
            <a:pPr lvl="0"/>
            <a:r>
              <a:rPr lang="nl-BE" smtClean="0"/>
              <a:t>Cliquez pour modifier les styles du texte du masque</a:t>
            </a:r>
          </a:p>
          <a:p>
            <a:pPr lvl="1"/>
            <a:r>
              <a:rPr lang="nl-BE" smtClean="0"/>
              <a:t>Deuxième niveau</a:t>
            </a:r>
          </a:p>
          <a:p>
            <a:pPr lvl="2"/>
            <a:r>
              <a:rPr lang="nl-BE" smtClean="0"/>
              <a:t>Troisième niveau</a:t>
            </a:r>
          </a:p>
          <a:p>
            <a:pPr lvl="3"/>
            <a:r>
              <a:rPr lang="nl-BE" smtClean="0"/>
              <a:t>Quatrième niveau</a:t>
            </a:r>
          </a:p>
          <a:p>
            <a:pPr lvl="4"/>
            <a:r>
              <a:rPr lang="nl-BE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80845" y="1178575"/>
            <a:ext cx="1777260" cy="67700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7CA5F-4D70-7F48-8325-A2D4409AD77C}" type="datetimeFigureOut">
              <a:rPr lang="fr-FR" smtClean="0"/>
              <a:pPr/>
              <a:t>25/07/23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02419" y="1178575"/>
            <a:ext cx="2411992" cy="67700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58731" y="1178575"/>
            <a:ext cx="1777260" cy="67700"/>
          </a:xfrm>
          <a:prstGeom prst="rect">
            <a:avLst/>
          </a:prstGeom>
        </p:spPr>
        <p:txBody>
          <a:bodyPr vert="horz" lIns="83075" tIns="41535" rIns="83075" bIns="41535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24DDBB-6A69-5143-A673-9D95E735AA27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15371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311527" indent="-311527" algn="l" defTabSz="415371" rtl="0" eaLnBrk="1" latinLnBrk="0" hangingPunct="1">
        <a:spcBef>
          <a:spcPct val="20000"/>
        </a:spcBef>
        <a:buFont typeface="Arial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674976" indent="-259606" algn="l" defTabSz="415371" rtl="0" eaLnBrk="1" latinLnBrk="0" hangingPunct="1">
        <a:spcBef>
          <a:spcPct val="20000"/>
        </a:spcBef>
        <a:buFont typeface="Arial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8426" indent="-207686" algn="l" defTabSz="415371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453798" indent="-207686" algn="l" defTabSz="415371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9168" indent="-207686" algn="l" defTabSz="415371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540" indent="-207686" algn="l" defTabSz="41537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99910" indent="-207686" algn="l" defTabSz="41537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15280" indent="-207686" algn="l" defTabSz="41537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30650" indent="-207686" algn="l" defTabSz="415371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5371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30741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6113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61483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6853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92223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7594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22967" algn="l" defTabSz="415371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df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GOPA-EFSA-Pest-2023-1920x1080--1080x10802.jpg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-32954" y="-4433"/>
            <a:ext cx="7682732" cy="128045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3991" y="-1650206"/>
            <a:ext cx="2888192" cy="688612"/>
          </a:xfrm>
        </p:spPr>
        <p:txBody>
          <a:bodyPr lIns="0" bIns="0" anchor="t">
            <a:noAutofit/>
          </a:bodyPr>
          <a:lstStyle/>
          <a:p>
            <a:pPr lvl="0" algn="l"/>
            <a:r>
              <a:rPr lang="fr-FR" sz="2700" b="1" baseline="30000" dirty="0" smtClean="0">
                <a:solidFill>
                  <a:schemeClr val="bg1"/>
                </a:solidFill>
                <a:latin typeface="Verdana"/>
                <a:cs typeface="Verdana"/>
              </a:rPr>
              <a:t>KEEP NATURE HEALTHY</a:t>
            </a:r>
            <a:r>
              <a:rPr lang="fr-FR" sz="2700" b="1" baseline="30000" dirty="0" smtClean="0">
                <a:solidFill>
                  <a:schemeClr val="bg1"/>
                </a:solidFill>
                <a:latin typeface="Verdana"/>
                <a:cs typeface="Verdana"/>
              </a:rPr>
              <a:t>,</a:t>
            </a:r>
            <a:br>
              <a:rPr lang="fr-FR" sz="2700" b="1" baseline="30000" dirty="0" smtClean="0">
                <a:solidFill>
                  <a:schemeClr val="bg1"/>
                </a:solidFill>
                <a:latin typeface="Verdana"/>
                <a:cs typeface="Verdana"/>
              </a:rPr>
            </a:br>
            <a:r>
              <a:rPr lang="fr-FR" sz="2500" baseline="30000" dirty="0" err="1" smtClean="0">
                <a:solidFill>
                  <a:schemeClr val="bg1"/>
                </a:solidFill>
              </a:rPr>
              <a:t>don’t</a:t>
            </a:r>
            <a:r>
              <a:rPr lang="fr-FR" sz="2500" baseline="30000" dirty="0" smtClean="0">
                <a:solidFill>
                  <a:schemeClr val="bg1"/>
                </a:solidFill>
              </a:rPr>
              <a:t> </a:t>
            </a:r>
            <a:r>
              <a:rPr lang="fr-FR" sz="2500" baseline="30000" dirty="0" err="1" smtClean="0">
                <a:solidFill>
                  <a:schemeClr val="bg1"/>
                </a:solidFill>
              </a:rPr>
              <a:t>bring</a:t>
            </a:r>
            <a:r>
              <a:rPr lang="fr-FR" sz="2500" baseline="30000" dirty="0" smtClean="0">
                <a:solidFill>
                  <a:schemeClr val="bg1"/>
                </a:solidFill>
              </a:rPr>
              <a:t> plants </a:t>
            </a:r>
            <a:r>
              <a:rPr lang="fr-FR" sz="2500" baseline="30000" dirty="0" smtClean="0">
                <a:solidFill>
                  <a:schemeClr val="bg1"/>
                </a:solidFill>
              </a:rPr>
              <a:t>home</a:t>
            </a:r>
            <a:endParaRPr lang="fr-FR" sz="2500" b="1" baseline="30000" dirty="0" smtClean="0">
              <a:solidFill>
                <a:schemeClr val="bg1"/>
              </a:solidFill>
              <a:latin typeface="Verdana"/>
              <a:cs typeface="Verdana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24711132" y="116727"/>
            <a:ext cx="12673064" cy="854934"/>
          </a:xfrm>
          <a:prstGeom prst="rect">
            <a:avLst/>
          </a:prstGeom>
        </p:spPr>
        <p:txBody>
          <a:bodyPr vert="horz" lIns="83075" tIns="41535" rIns="83075" bIns="41535" rtlCol="0" anchor="t">
            <a:noAutofit/>
          </a:bodyPr>
          <a:lstStyle/>
          <a:p>
            <a:r>
              <a:rPr lang="fr-FR" sz="3000" baseline="30000" dirty="0" smtClean="0">
                <a:solidFill>
                  <a:srgbClr val="FFFFFF"/>
                </a:solidFill>
              </a:rPr>
              <a:t>Travelling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outside</a:t>
            </a:r>
            <a:r>
              <a:rPr lang="fr-FR" sz="3000" baseline="30000" dirty="0" smtClean="0">
                <a:solidFill>
                  <a:srgbClr val="FFFFFF"/>
                </a:solidFill>
              </a:rPr>
              <a:t> the EU? </a:t>
            </a:r>
          </a:p>
          <a:p>
            <a:r>
              <a:rPr lang="fr-FR" sz="3000" baseline="30000" dirty="0" err="1" smtClean="0">
                <a:solidFill>
                  <a:srgbClr val="FFFFFF"/>
                </a:solidFill>
              </a:rPr>
              <a:t>Take</a:t>
            </a:r>
            <a:r>
              <a:rPr lang="fr-FR" sz="3000" baseline="30000" dirty="0" smtClean="0">
                <a:solidFill>
                  <a:srgbClr val="FFFFFF"/>
                </a:solidFill>
              </a:rPr>
              <a:t>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pictures</a:t>
            </a:r>
            <a:r>
              <a:rPr lang="fr-FR" sz="3000" baseline="30000" dirty="0" smtClean="0">
                <a:solidFill>
                  <a:srgbClr val="FFFFFF"/>
                </a:solidFill>
              </a:rPr>
              <a:t> of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your</a:t>
            </a:r>
            <a:r>
              <a:rPr lang="fr-FR" sz="3000" baseline="30000" dirty="0" smtClean="0">
                <a:solidFill>
                  <a:srgbClr val="FFFFFF"/>
                </a:solidFill>
              </a:rPr>
              <a:t>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favourite</a:t>
            </a:r>
            <a:r>
              <a:rPr lang="fr-FR" sz="3000" baseline="30000" dirty="0" smtClean="0">
                <a:solidFill>
                  <a:srgbClr val="FFFFFF"/>
                </a:solidFill>
              </a:rPr>
              <a:t> plants, but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don’t</a:t>
            </a:r>
            <a:r>
              <a:rPr lang="fr-FR" sz="3000" baseline="30000" dirty="0" smtClean="0">
                <a:solidFill>
                  <a:srgbClr val="FFFFFF"/>
                </a:solidFill>
              </a:rPr>
              <a:t>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bring</a:t>
            </a:r>
            <a:r>
              <a:rPr lang="fr-FR" sz="3000" baseline="30000" dirty="0" smtClean="0">
                <a:solidFill>
                  <a:srgbClr val="FFFFFF"/>
                </a:solidFill>
              </a:rPr>
              <a:t>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them</a:t>
            </a:r>
            <a:r>
              <a:rPr lang="fr-FR" sz="3000" baseline="30000" dirty="0" smtClean="0">
                <a:solidFill>
                  <a:srgbClr val="FFFFFF"/>
                </a:solidFill>
              </a:rPr>
              <a:t> back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with</a:t>
            </a:r>
            <a:r>
              <a:rPr lang="fr-FR" sz="3000" baseline="30000" dirty="0" smtClean="0">
                <a:solidFill>
                  <a:srgbClr val="FFFFFF"/>
                </a:solidFill>
              </a:rPr>
              <a:t>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you</a:t>
            </a:r>
            <a:r>
              <a:rPr lang="fr-FR" sz="3000" baseline="30000" dirty="0" smtClean="0">
                <a:solidFill>
                  <a:srgbClr val="FFFFFF"/>
                </a:solidFill>
              </a:rPr>
              <a:t>.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Prevent</a:t>
            </a:r>
            <a:r>
              <a:rPr lang="fr-FR" sz="3000" baseline="30000" dirty="0" smtClean="0">
                <a:solidFill>
                  <a:srgbClr val="FFFFFF"/>
                </a:solidFill>
              </a:rPr>
              <a:t> the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spread</a:t>
            </a:r>
            <a:r>
              <a:rPr lang="fr-FR" sz="3000" baseline="30000" dirty="0" smtClean="0">
                <a:solidFill>
                  <a:srgbClr val="FFFFFF"/>
                </a:solidFill>
              </a:rPr>
              <a:t> of new </a:t>
            </a:r>
            <a:r>
              <a:rPr lang="fr-FR" sz="3000" baseline="30000" dirty="0" err="1" smtClean="0">
                <a:solidFill>
                  <a:srgbClr val="FFFFFF"/>
                </a:solidFill>
              </a:rPr>
              <a:t>pests</a:t>
            </a:r>
            <a:r>
              <a:rPr lang="fr-FR" sz="3000" baseline="30000" dirty="0" smtClean="0">
                <a:solidFill>
                  <a:srgbClr val="FFFFFF"/>
                </a:solidFill>
              </a:rPr>
              <a:t>!</a:t>
            </a:r>
            <a:endParaRPr kumimoji="0" lang="fr-FR" sz="30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j-ea"/>
              <a:cs typeface="Verdana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4059559" y="-1650206"/>
            <a:ext cx="2323112" cy="95111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algn="just"/>
            <a:r>
              <a:rPr lang="fr-FR" sz="1800" baseline="30000" dirty="0" smtClean="0">
                <a:solidFill>
                  <a:srgbClr val="FFFFFF"/>
                </a:solidFill>
              </a:rPr>
              <a:t>Travelling</a:t>
            </a:r>
            <a:r>
              <a:rPr lang="fr-FR" sz="1800" baseline="30000" dirty="0" smtClean="0">
                <a:solidFill>
                  <a:srgbClr val="FFFFFF"/>
                </a:solidFill>
              </a:rPr>
              <a:t>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outside</a:t>
            </a:r>
            <a:r>
              <a:rPr lang="fr-FR" sz="1800" baseline="30000" dirty="0" smtClean="0">
                <a:solidFill>
                  <a:srgbClr val="FFFFFF"/>
                </a:solidFill>
              </a:rPr>
              <a:t> the EU?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Take</a:t>
            </a:r>
            <a:r>
              <a:rPr lang="fr-FR" sz="1800" baseline="30000" dirty="0" smtClean="0">
                <a:solidFill>
                  <a:srgbClr val="FFFFFF"/>
                </a:solidFill>
              </a:rPr>
              <a:t>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pictures</a:t>
            </a:r>
            <a:r>
              <a:rPr lang="fr-FR" sz="1800" baseline="30000" dirty="0" smtClean="0">
                <a:solidFill>
                  <a:srgbClr val="FFFFFF"/>
                </a:solidFill>
              </a:rPr>
              <a:t> of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your</a:t>
            </a:r>
            <a:r>
              <a:rPr lang="fr-FR" sz="1800" baseline="30000" dirty="0" smtClean="0">
                <a:solidFill>
                  <a:srgbClr val="FFFFFF"/>
                </a:solidFill>
              </a:rPr>
              <a:t>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favourite</a:t>
            </a:r>
            <a:r>
              <a:rPr lang="fr-FR" sz="1800" baseline="30000" dirty="0" smtClean="0">
                <a:solidFill>
                  <a:srgbClr val="FFFFFF"/>
                </a:solidFill>
              </a:rPr>
              <a:t> plants, but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don’t</a:t>
            </a:r>
            <a:r>
              <a:rPr lang="fr-FR" sz="1800" baseline="30000" dirty="0" smtClean="0">
                <a:solidFill>
                  <a:srgbClr val="FFFFFF"/>
                </a:solidFill>
              </a:rPr>
              <a:t>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bring</a:t>
            </a:r>
            <a:r>
              <a:rPr lang="fr-FR" sz="1800" baseline="30000" dirty="0" smtClean="0">
                <a:solidFill>
                  <a:srgbClr val="FFFFFF"/>
                </a:solidFill>
              </a:rPr>
              <a:t>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them</a:t>
            </a:r>
            <a:r>
              <a:rPr lang="fr-FR" sz="1800" baseline="30000" dirty="0" smtClean="0">
                <a:solidFill>
                  <a:srgbClr val="FFFFFF"/>
                </a:solidFill>
              </a:rPr>
              <a:t>  </a:t>
            </a:r>
            <a:r>
              <a:rPr lang="fr-FR" sz="1800" baseline="30000" dirty="0" smtClean="0">
                <a:solidFill>
                  <a:srgbClr val="FFFFFF"/>
                </a:solidFill>
              </a:rPr>
              <a:t>back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with</a:t>
            </a:r>
            <a:r>
              <a:rPr lang="fr-FR" sz="1800" baseline="30000" dirty="0" smtClean="0">
                <a:solidFill>
                  <a:srgbClr val="FFFFFF"/>
                </a:solidFill>
              </a:rPr>
              <a:t>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you</a:t>
            </a:r>
            <a:r>
              <a:rPr lang="fr-FR" sz="1800" baseline="30000" dirty="0" smtClean="0">
                <a:solidFill>
                  <a:srgbClr val="FFFFFF"/>
                </a:solidFill>
              </a:rPr>
              <a:t>.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Prevent</a:t>
            </a:r>
            <a:r>
              <a:rPr lang="fr-FR" sz="1800" baseline="30000" dirty="0" smtClean="0">
                <a:solidFill>
                  <a:srgbClr val="FFFFFF"/>
                </a:solidFill>
              </a:rPr>
              <a:t> the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spread</a:t>
            </a:r>
            <a:r>
              <a:rPr lang="fr-FR" sz="1800" baseline="30000" dirty="0" smtClean="0">
                <a:solidFill>
                  <a:srgbClr val="FFFFFF"/>
                </a:solidFill>
              </a:rPr>
              <a:t> of new </a:t>
            </a:r>
            <a:r>
              <a:rPr lang="fr-FR" sz="1800" baseline="30000" dirty="0" err="1" smtClean="0">
                <a:solidFill>
                  <a:srgbClr val="FFFFFF"/>
                </a:solidFill>
              </a:rPr>
              <a:t>pests</a:t>
            </a:r>
            <a:r>
              <a:rPr lang="fr-FR" sz="1800" baseline="30000" dirty="0" smtClean="0">
                <a:solidFill>
                  <a:srgbClr val="FFFFFF"/>
                </a:solidFill>
              </a:rPr>
              <a:t>!</a:t>
            </a:r>
            <a:endParaRPr kumimoji="0" lang="fr-FR" sz="1800" b="1" i="0" u="none" strike="noStrike" kern="1200" cap="none" spc="0" normalizeH="0" baseline="3000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j-e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62C9A67B5C214291B4884C02BDFC87" ma:contentTypeVersion="15" ma:contentTypeDescription="Create a new document." ma:contentTypeScope="" ma:versionID="445a8bc7f4745d558c9b7777d328e46f">
  <xsd:schema xmlns:xsd="http://www.w3.org/2001/XMLSchema" xmlns:xs="http://www.w3.org/2001/XMLSchema" xmlns:p="http://schemas.microsoft.com/office/2006/metadata/properties" xmlns:ns2="7111a519-8876-491d-8de4-efb46eaf868d" xmlns:ns3="85a1b0b8-d8f3-4231-9410-7b54b719e9e5" targetNamespace="http://schemas.microsoft.com/office/2006/metadata/properties" ma:root="true" ma:fieldsID="7e4d4ebc3d1a17e15664f16c56026219" ns2:_="" ns3:_="">
    <xsd:import namespace="7111a519-8876-491d-8de4-efb46eaf868d"/>
    <xsd:import namespace="85a1b0b8-d8f3-4231-9410-7b54b719e9e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11a519-8876-491d-8de4-efb46eaf868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d3d8e85-2482-46d5-b3d8-06dc7993f3cd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5a1b0b8-d8f3-4231-9410-7b54b719e9e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5d20d6a6-88ea-4949-b169-74d801234906}" ma:internalName="TaxCatchAll" ma:showField="CatchAllData" ma:web="85a1b0b8-d8f3-4231-9410-7b54b719e9e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5a1b0b8-d8f3-4231-9410-7b54b719e9e5" xsi:nil="true"/>
    <lcf76f155ced4ddcb4097134ff3c332f xmlns="7111a519-8876-491d-8de4-efb46eaf868d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A74E2A2-24EF-4D26-9C52-3ED1DDE1DB7D}"/>
</file>

<file path=customXml/itemProps2.xml><?xml version="1.0" encoding="utf-8"?>
<ds:datastoreItem xmlns:ds="http://schemas.openxmlformats.org/officeDocument/2006/customXml" ds:itemID="{6974FD50-1980-4550-A36A-24BB672F6CDB}"/>
</file>

<file path=customXml/itemProps3.xml><?xml version="1.0" encoding="utf-8"?>
<ds:datastoreItem xmlns:ds="http://schemas.openxmlformats.org/officeDocument/2006/customXml" ds:itemID="{CF3373F3-9788-414E-9C8A-CE3E640A6BA9}"/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63</Words>
  <Application>Microsoft Macintosh PowerPoint</Application>
  <PresentationFormat>Personnalisé</PresentationFormat>
  <Paragraphs>4</Paragraphs>
  <Slides>1</Slides>
  <Notes>0</Notes>
  <HiddenSlides>0</HiddenSlides>
  <MMClips>0</MMClips>
  <ScaleCrop>false</ScaleCrop>
  <HeadingPairs>
    <vt:vector size="4" baseType="variant"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KEEP NATURE HEALTHY, don’t bring plants home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john</dc:creator>
  <cp:lastModifiedBy>john</cp:lastModifiedBy>
  <cp:revision>28</cp:revision>
  <dcterms:created xsi:type="dcterms:W3CDTF">2023-07-25T13:09:41Z</dcterms:created>
  <dcterms:modified xsi:type="dcterms:W3CDTF">2023-07-25T13:37:48Z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0x010100CF62C9A67B5C214291B4884C02BDFC87</vt:lpwstr>
  </property>
</Properties>
</file>